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04" r:id="rId3"/>
    <p:sldId id="312" r:id="rId4"/>
    <p:sldId id="313" r:id="rId5"/>
    <p:sldId id="270" r:id="rId6"/>
    <p:sldId id="271" r:id="rId7"/>
    <p:sldId id="314" r:id="rId8"/>
    <p:sldId id="272" r:id="rId9"/>
    <p:sldId id="273" r:id="rId10"/>
    <p:sldId id="274" r:id="rId11"/>
    <p:sldId id="275" r:id="rId12"/>
    <p:sldId id="276" r:id="rId13"/>
    <p:sldId id="277" r:id="rId14"/>
    <p:sldId id="315" r:id="rId15"/>
    <p:sldId id="278" r:id="rId16"/>
    <p:sldId id="279" r:id="rId17"/>
    <p:sldId id="280" r:id="rId18"/>
    <p:sldId id="316" r:id="rId19"/>
    <p:sldId id="281" r:id="rId20"/>
    <p:sldId id="282" r:id="rId21"/>
    <p:sldId id="283" r:id="rId22"/>
    <p:sldId id="284" r:id="rId23"/>
    <p:sldId id="285" r:id="rId24"/>
    <p:sldId id="31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22"/>
    <p:restoredTop sz="86379"/>
  </p:normalViewPr>
  <p:slideViewPr>
    <p:cSldViewPr snapToGrid="0" snapToObjects="1">
      <p:cViewPr varScale="1">
        <p:scale>
          <a:sx n="74" d="100"/>
          <a:sy n="74" d="100"/>
        </p:scale>
        <p:origin x="84" y="5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FFA9A-E999-4243-872D-610EDE7AFBED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64861-5CB3-1943-924B-E8853FB16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81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77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70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44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41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83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10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67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13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61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4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4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83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79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01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2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23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3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22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5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85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91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46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17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6A48E-529A-5646-BF07-7C18EC63E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44890-B7FF-A048-BB37-9C4A62C68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8AFF18-6E8D-5847-A6D7-2885B4154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E7F3F7-318F-9A4D-8293-41CF9CB08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60EDA7-0CF4-3E47-9277-51C6A3612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EB5819-8991-5745-81FD-2AA42C8E2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D2094F-9134-2C47-9E2C-91244CF99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12F197-435C-E84B-A895-CFCE7EDCA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1DC32A-B192-6749-BDAC-0E6AD0A98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AD9A80-5FD6-9A4D-B3CD-DEF177F3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5485EA1-6232-7C4C-B4A1-7BF24C902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86FB8D5-E07B-0542-BAB0-128CE2A8B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C628C9-54F6-914E-8CFE-18D0A2E6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659221-1C84-3D42-BA56-F5035025D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1872FC-B294-B042-983D-04E3E47E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20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B1E8-7127-D541-AD4C-074EFBD8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9A67BB-D45A-0043-B454-E7C3966D6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16EEA4-B347-1240-B9DB-D1BC894B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3A42C4-EAE8-B841-8CBB-5FD0EE176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B5C73F-9B5A-AC4A-8CF1-2DD82EF02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7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AB8075-C284-F04A-87C1-970FF2E0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2F5B2C-6617-E34D-A248-283F6E462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5C3F06-DA20-1A43-AAD6-AF55D505D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7E327D-DFE0-844C-A517-E261F2292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4DD6F-9BCE-4449-B71B-554C171A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DBC564-6AB6-A848-8D4F-5EBB9D48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382EE3-164B-2042-AF2C-89079DAC3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6BF65C-292B-2F4C-9F49-FA0179CB7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39726F-A091-6A48-84A4-82BEF4AF7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D63514-959F-CE42-9C53-78FE9A6C3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42DDE8-D4B2-AD40-998A-B95870274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8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2AA90-552A-844B-8876-2957AA036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B605D2-63BD-4F44-8A78-1EC39C41D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90B70D-751B-224B-BA78-2B670BBDE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900EB6E-27B7-8F42-8283-D32E795438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C32163D-A536-BF43-AC5E-D9405EE5AB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6382D2D-8EBB-5049-8570-9530365A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FC7228-8718-7B48-9B6E-E0F53017F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4960A8E-B362-E94B-BC9A-DA7374700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3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50FE66-D33D-0740-9AF5-B6662BAE4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4AF4C2-D3DE-4845-B195-E5D4EE02F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86ABC66-55E1-B64E-8978-ACD846D0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87BAA7-45CA-544E-920C-52AF6F50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2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560FD3F-3B6A-B94A-861C-99EA4F0E9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350F66A-C255-E246-8557-60CFD9D15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516EE3-1C95-D64B-846B-5732CDC7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2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1F70C-CD5E-ED46-8FD9-D064536F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1F194A-0C9C-EC4D-BA78-BE03038A8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63E41C-AD5C-4143-A8CA-07317AA4D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091CDF-2782-CE47-A3C9-A2594B5C6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1118D7-2A73-A34D-BCB9-5ECB031EB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C6C638-C192-A640-AAF8-D6EAF1C2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62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89D07C-A5DC-1E48-8D7F-0E825BA18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E06F4D0-FC0D-7540-A8C6-B28345ECB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ABC901-876A-144D-BC2A-AB636507F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0C0389-399E-7C4C-A36B-B244B0D9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4A5B1E-D31E-DF4E-8557-670D46AAA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FB3F99-C34B-D342-9A00-C77EF2F4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8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C45F5F1-BF6B-EB41-A066-C0FCB5717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C89117-5D8E-6943-8401-08A4227E8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8C16EE-2C43-854D-823A-C9B347A9A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0AC1D-2601-034C-914C-E5AE7B42D8D6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5C287-1F2E-144E-8AA2-FB5735F2B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A6498A-82A8-7647-B3B9-1D3000510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E385E-C00D-304C-ACAC-2B2D2892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8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ology.burke.washington.edu/herbarium/imagecollection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0AEFBF-93A4-A148-896D-E5DD243251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Herbacious</a:t>
            </a:r>
            <a:r>
              <a:rPr lang="en-US" dirty="0"/>
              <a:t> Flowers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C554B4F-6E6E-F449-896C-3D5DB248D3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East of the Cascade Crest</a:t>
            </a:r>
          </a:p>
        </p:txBody>
      </p:sp>
    </p:spTree>
    <p:extLst>
      <p:ext uri="{BB962C8B-B14F-4D97-AF65-F5344CB8AC3E}">
        <p14:creationId xmlns:p14="http://schemas.microsoft.com/office/powerpoint/2010/main" val="3309495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C51DDB-69E5-A340-9595-34855F74CFE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Fireweed – Evening-Primrose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87E25CBA-05AB-8A49-98E9-8A35BE85C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91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DE6C8-00E8-3D47-8F88-DC4E2380D1B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Skyrocket – Phlox Family</a:t>
            </a:r>
          </a:p>
        </p:txBody>
      </p:sp>
      <p:pic>
        <p:nvPicPr>
          <p:cNvPr id="4" name="Picture 3" descr="A red flower is standing in the grass&#10;&#10;Description automatically generated">
            <a:extLst>
              <a:ext uri="{FF2B5EF4-FFF2-40B4-BE49-F238E27FC236}">
                <a16:creationId xmlns:a16="http://schemas.microsoft.com/office/drawing/2014/main" xmlns="" id="{1C148FAE-1EC2-014E-BDB2-4B78ABA76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85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E1AC8-F612-B740-B479-9C7E45BD5CC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Spreading Phlox – Phlox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C396AE79-61F7-A245-98D5-C904F1035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94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048652-01FA-1B4E-98DD-5F24670EF3B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Northern Buckwheat – Buckwheat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DEA1CF92-C941-A940-8398-7442247BB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63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D1878B-5ED6-9C48-A072-510674C4DB0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Parsnip-flowered Buckwheat – Buckwheat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FD3C4F95-2928-E749-9FCF-3661BB98A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89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566F2-98B9-654F-8090-DD68E8E37AA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Western </a:t>
            </a:r>
            <a:r>
              <a:rPr lang="en-US" dirty="0" err="1"/>
              <a:t>Springbeauty</a:t>
            </a:r>
            <a:r>
              <a:rPr lang="en-US" dirty="0"/>
              <a:t> – Purslane</a:t>
            </a:r>
            <a:r>
              <a:rPr lang="en-US" baseline="0" dirty="0"/>
              <a:t> Family</a:t>
            </a:r>
            <a:endParaRPr lang="en-US" dirty="0"/>
          </a:p>
        </p:txBody>
      </p:sp>
      <p:pic>
        <p:nvPicPr>
          <p:cNvPr id="4" name="Picture 3" descr="A pink flower on a plant&#10;&#10;Description automatically generated">
            <a:extLst>
              <a:ext uri="{FF2B5EF4-FFF2-40B4-BE49-F238E27FC236}">
                <a16:creationId xmlns:a16="http://schemas.microsoft.com/office/drawing/2014/main" xmlns="" id="{F4DFAFA2-C164-944B-A093-1CA668BB1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16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2C3312-EA68-E14C-B945-FAA2CE6F9F1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Red Miner’s Lettuce – Purslane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19545CD1-3219-B744-BC87-A80A1142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70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286DE2-5C30-0740-87D5-D703B2F22B9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Broad-leafed </a:t>
            </a:r>
            <a:r>
              <a:rPr lang="en-US" dirty="0" err="1"/>
              <a:t>Montia</a:t>
            </a:r>
            <a:r>
              <a:rPr lang="en-US" dirty="0"/>
              <a:t> – Purslane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670959B1-28F5-3842-AECE-DA5BB5D8E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24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2ECCE-9305-A442-9DAA-150AC7FA072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Jeffrey’s Shooting Star – Primrose Family</a:t>
            </a: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382B7710-8021-AD4A-89A4-A4BF9FF74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57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048EF1-97EC-FE46-8F05-25453A17066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Monkshood –Buttercup Family</a:t>
            </a:r>
          </a:p>
        </p:txBody>
      </p:sp>
      <p:pic>
        <p:nvPicPr>
          <p:cNvPr id="4" name="Picture 3" descr="A bunch of purple flowers&#10;&#10;Description automatically generated">
            <a:extLst>
              <a:ext uri="{FF2B5EF4-FFF2-40B4-BE49-F238E27FC236}">
                <a16:creationId xmlns:a16="http://schemas.microsoft.com/office/drawing/2014/main" xmlns="" id="{C21C9F55-1C7E-1243-9243-E6EDF0357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2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69728D-8BDD-1241-BCF6-759BD22C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Identifying these species.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B9B2F6-DA17-ED47-A2F1-CDFB37F04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Identify the family </a:t>
            </a:r>
          </a:p>
          <a:p>
            <a:r>
              <a:rPr lang="en-US" dirty="0"/>
              <a:t>Use Washington Wildflower Search (Cle Elm or Ellensburg Area, 3500-4500 ft Elevation, and mid-June time period)</a:t>
            </a:r>
          </a:p>
          <a:p>
            <a:r>
              <a:rPr lang="en-US" dirty="0"/>
              <a:t>Use Burke Museum App (Washington Wildflower) or </a:t>
            </a:r>
            <a:r>
              <a:rPr lang="en-US" dirty="0">
                <a:hlinkClick r:id="rId3"/>
              </a:rPr>
              <a:t>UW Burke Herbarium image collection.</a:t>
            </a:r>
            <a:endParaRPr lang="en-US" dirty="0"/>
          </a:p>
          <a:p>
            <a:r>
              <a:rPr lang="en-US" dirty="0"/>
              <a:t>Use Books of the flowers of East of the Cascade Crest</a:t>
            </a:r>
          </a:p>
          <a:p>
            <a:r>
              <a:rPr lang="en-US" dirty="0"/>
              <a:t>Many plants have multiple common names in use</a:t>
            </a:r>
          </a:p>
          <a:p>
            <a:r>
              <a:rPr lang="en-US" dirty="0"/>
              <a:t>In </a:t>
            </a:r>
            <a:r>
              <a:rPr lang="en-US" dirty="0" err="1"/>
              <a:t>Powerpoint</a:t>
            </a:r>
            <a:r>
              <a:rPr lang="en-US" dirty="0"/>
              <a:t>, change to Outline View and the answers will be in the outline window.</a:t>
            </a:r>
          </a:p>
          <a:p>
            <a:r>
              <a:rPr lang="en-US" dirty="0" err="1"/>
              <a:t>Openoffice.org</a:t>
            </a:r>
            <a:r>
              <a:rPr lang="en-US" dirty="0"/>
              <a:t> should give a free way of opening </a:t>
            </a:r>
            <a:r>
              <a:rPr lang="en-US" dirty="0" err="1"/>
              <a:t>powerpoints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7975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559B9-5DE2-2A4E-8E57-4E90945FADF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Red Columbine – Buttercup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E6D9713A-D960-A447-9083-F88CC6D99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05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3215C-A65D-0740-AAE8-0C9DD41B5B7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Rockside Larkspur – Buttercup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4F23A2B6-2B7B-524D-8F90-1349F61D0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72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B53D91-D675-904A-BCF9-7F8DE2EB035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Upland Larkspur – Buttercup Family</a:t>
            </a:r>
          </a:p>
        </p:txBody>
      </p:sp>
      <p:pic>
        <p:nvPicPr>
          <p:cNvPr id="4" name="Picture 3" descr="A purple flower on a plant&#10;&#10;Description automatically generated">
            <a:extLst>
              <a:ext uri="{FF2B5EF4-FFF2-40B4-BE49-F238E27FC236}">
                <a16:creationId xmlns:a16="http://schemas.microsoft.com/office/drawing/2014/main" xmlns="" id="{735A4137-498B-2D4F-B05E-85A001524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1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273CCD-37FC-834C-A69B-0FB0CEFA853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Western Meadowrue – Buttercup Family</a:t>
            </a: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F1305DF6-5E74-034E-A964-CA65C7DB1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9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886BC9-1204-FA40-BBB0-F91EEFC38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</a:t>
            </a:r>
            <a:r>
              <a:rPr lang="en-US" baseline="0" dirty="0"/>
              <a:t> to Plants (in order of slides)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AD6775-4F0C-6F41-80CF-0C1765E6A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5900"/>
            <a:ext cx="5181600" cy="46910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Sicklepod</a:t>
            </a:r>
            <a:r>
              <a:rPr lang="en-US" dirty="0"/>
              <a:t> Rockcress</a:t>
            </a:r>
          </a:p>
          <a:p>
            <a:r>
              <a:rPr lang="en-US" dirty="0"/>
              <a:t>Thread-leaved Sandwort</a:t>
            </a:r>
          </a:p>
          <a:p>
            <a:r>
              <a:rPr lang="en-US" dirty="0"/>
              <a:t>Lance-leaved Stonecrop</a:t>
            </a:r>
          </a:p>
          <a:p>
            <a:r>
              <a:rPr lang="en-US" dirty="0" err="1"/>
              <a:t>Pipsissewa</a:t>
            </a:r>
            <a:endParaRPr lang="en-US" dirty="0"/>
          </a:p>
          <a:p>
            <a:r>
              <a:rPr lang="en-US" dirty="0"/>
              <a:t>One-sided</a:t>
            </a:r>
            <a:r>
              <a:rPr lang="en-US" baseline="0" dirty="0"/>
              <a:t> Wintergreen</a:t>
            </a:r>
          </a:p>
          <a:p>
            <a:r>
              <a:rPr lang="en-US" baseline="0" dirty="0"/>
              <a:t>Big-leafed Lupine</a:t>
            </a:r>
          </a:p>
          <a:p>
            <a:r>
              <a:rPr lang="en-US" baseline="0" dirty="0"/>
              <a:t>White-leaf Phacelia</a:t>
            </a:r>
          </a:p>
          <a:p>
            <a:r>
              <a:rPr lang="en-US" baseline="0" dirty="0"/>
              <a:t>Fireweed</a:t>
            </a:r>
          </a:p>
          <a:p>
            <a:r>
              <a:rPr lang="en-US" baseline="0" dirty="0"/>
              <a:t>Skyrocket</a:t>
            </a:r>
          </a:p>
          <a:p>
            <a:r>
              <a:rPr lang="en-US" dirty="0"/>
              <a:t>Spreading Phlox</a:t>
            </a:r>
          </a:p>
          <a:p>
            <a:r>
              <a:rPr lang="en-US" dirty="0"/>
              <a:t>Northern Buckwheat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7695DC-4121-F742-862C-7C340ACD5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68449"/>
            <a:ext cx="5181600" cy="46085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Parsnip-flowered Buckwheat</a:t>
            </a:r>
          </a:p>
          <a:p>
            <a:r>
              <a:rPr lang="en-US" dirty="0"/>
              <a:t>Western </a:t>
            </a:r>
            <a:r>
              <a:rPr lang="en-US" dirty="0" err="1"/>
              <a:t>Springbeauty</a:t>
            </a:r>
            <a:endParaRPr lang="en-US" dirty="0"/>
          </a:p>
          <a:p>
            <a:r>
              <a:rPr lang="en-US" dirty="0"/>
              <a:t>Red-Miner’s Lettuce</a:t>
            </a:r>
          </a:p>
          <a:p>
            <a:r>
              <a:rPr lang="en-US" dirty="0"/>
              <a:t>Broad-leafed </a:t>
            </a:r>
            <a:r>
              <a:rPr lang="en-US" dirty="0" err="1"/>
              <a:t>Montia</a:t>
            </a:r>
            <a:endParaRPr lang="en-US" dirty="0"/>
          </a:p>
          <a:p>
            <a:r>
              <a:rPr lang="en-US" dirty="0"/>
              <a:t>Jeffrey’s Shooting Star</a:t>
            </a:r>
          </a:p>
          <a:p>
            <a:r>
              <a:rPr lang="en-US" dirty="0"/>
              <a:t>Monkshood</a:t>
            </a:r>
          </a:p>
          <a:p>
            <a:r>
              <a:rPr lang="en-US" dirty="0"/>
              <a:t>Red Columbine</a:t>
            </a:r>
          </a:p>
          <a:p>
            <a:r>
              <a:rPr lang="en-US" dirty="0"/>
              <a:t>Rockside Larkspur</a:t>
            </a:r>
          </a:p>
          <a:p>
            <a:r>
              <a:rPr lang="en-US" dirty="0"/>
              <a:t>Upland Larkspur</a:t>
            </a:r>
          </a:p>
          <a:p>
            <a:r>
              <a:rPr lang="en-US" dirty="0"/>
              <a:t>Western Meadowrue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58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2E0AD0-08F8-6E48-94BE-0D8C9FD7B6B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/>
              <a:t>Sicklepod</a:t>
            </a:r>
            <a:r>
              <a:rPr lang="en-US" dirty="0"/>
              <a:t> rockcress – Mustard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4845DEAE-BB83-1E46-BE29-B12F44CB0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34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170AF-15B0-7840-BD8F-B87AAC6CCB5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Thread-leaved</a:t>
            </a:r>
            <a:r>
              <a:rPr lang="en-US" baseline="0" dirty="0"/>
              <a:t> Sandwort – Pink Family</a:t>
            </a:r>
            <a:endParaRPr lang="en-US" dirty="0"/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C9EA94BC-F7B7-064E-ACCE-4EE65531B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88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F96C7-7FCF-1D49-97D1-9F430987DC5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Lance-leaved Stonecrop – Stonecrop Family</a:t>
            </a: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AE8F94F9-1DFB-E04A-8DB2-E7B9DA88C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2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61B147-1F50-B14D-A07C-E87D567DDB0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/>
              <a:t>Pipsissewa</a:t>
            </a:r>
            <a:r>
              <a:rPr lang="en-US" dirty="0"/>
              <a:t> – Heath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E33C5DA6-4A61-B14F-8213-8B8D8A60E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30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2C6807-E787-1342-9B61-2EB9E5FD86F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One-sided Wintergreen – Heath Family</a:t>
            </a:r>
          </a:p>
        </p:txBody>
      </p:sp>
      <p:pic>
        <p:nvPicPr>
          <p:cNvPr id="4" name="Picture 3" descr="A plant in a garden&#10;&#10;Description automatically generated">
            <a:extLst>
              <a:ext uri="{FF2B5EF4-FFF2-40B4-BE49-F238E27FC236}">
                <a16:creationId xmlns:a16="http://schemas.microsoft.com/office/drawing/2014/main" xmlns="" id="{39DFFF7C-B46F-E949-A91D-35BA12E19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57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5545A8-288F-744C-BB93-0ED7B46B2EE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Big-leafed Lupine – Pea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8299ADDC-B048-224C-9BAF-242079034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61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EF2F16-F70F-FB41-9DA7-19F7311B6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White-leaf Phacelia – Waterleaf Family</a:t>
            </a:r>
          </a:p>
        </p:txBody>
      </p:sp>
      <p:pic>
        <p:nvPicPr>
          <p:cNvPr id="4" name="Picture 3" descr="A plant in a garden&#10;&#10;Description automatically generated">
            <a:extLst>
              <a:ext uri="{FF2B5EF4-FFF2-40B4-BE49-F238E27FC236}">
                <a16:creationId xmlns:a16="http://schemas.microsoft.com/office/drawing/2014/main" xmlns="" id="{8C7B8EBB-AA58-5449-A74E-3334165CA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35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</TotalTime>
  <Words>270</Words>
  <Application>Microsoft Office PowerPoint</Application>
  <PresentationFormat>Widescreen</PresentationFormat>
  <Paragraphs>77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Herbacious Flowers </vt:lpstr>
      <vt:lpstr>Practice Identifying these species.</vt:lpstr>
      <vt:lpstr>Sicklepod rockcress – Mustard Family</vt:lpstr>
      <vt:lpstr>Thread-leaved Sandwort – Pink Family</vt:lpstr>
      <vt:lpstr>Lance-leaved Stonecrop – Stonecrop Family</vt:lpstr>
      <vt:lpstr>Pipsissewa – Heath Family</vt:lpstr>
      <vt:lpstr>One-sided Wintergreen – Heath Family</vt:lpstr>
      <vt:lpstr>Big-leafed Lupine – Pea Family</vt:lpstr>
      <vt:lpstr>White-leaf Phacelia – Waterleaf Family</vt:lpstr>
      <vt:lpstr>Fireweed – Evening-Primrose</vt:lpstr>
      <vt:lpstr>Skyrocket – Phlox Family</vt:lpstr>
      <vt:lpstr>Spreading Phlox – Phlox Family</vt:lpstr>
      <vt:lpstr>Northern Buckwheat – Buckwheat Family</vt:lpstr>
      <vt:lpstr>Parsnip-flowered Buckwheat – Buckwheat Family</vt:lpstr>
      <vt:lpstr>Western Springbeauty – Purslane Family</vt:lpstr>
      <vt:lpstr>Red Miner’s Lettuce – Purslane Family</vt:lpstr>
      <vt:lpstr>Broad-leafed Montia – Purslane Family</vt:lpstr>
      <vt:lpstr>Jeffrey’s Shooting Star – Primrose Family</vt:lpstr>
      <vt:lpstr>Monkshood –Buttercup Family</vt:lpstr>
      <vt:lpstr>Red Columbine – Buttercup Family</vt:lpstr>
      <vt:lpstr>Rockside Larkspur – Buttercup Family</vt:lpstr>
      <vt:lpstr>Upland Larkspur – Buttercup Family</vt:lpstr>
      <vt:lpstr>Western Meadowrue – Buttercup Family</vt:lpstr>
      <vt:lpstr>Key to Plants (in order of slides)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Herbacious Flowers</dc:title>
  <dc:creator>Thomas Bancroft</dc:creator>
  <cp:lastModifiedBy>Pedersen, Lelia</cp:lastModifiedBy>
  <cp:revision>21</cp:revision>
  <dcterms:created xsi:type="dcterms:W3CDTF">2019-05-29T22:09:10Z</dcterms:created>
  <dcterms:modified xsi:type="dcterms:W3CDTF">2019-06-02T19:20:46Z</dcterms:modified>
</cp:coreProperties>
</file>